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7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2ABD702-82E0-4389-B63B-D461BE52F1EB}" type="datetimeFigureOut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E46DD6D-3124-4254-8B28-814B45F4672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4409-1166-4EFD-8329-A65234385ECF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2DFF-4448-4001-8188-5BF317ABA5CD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7775-6A1F-4503-A78C-5CB4FB2E4D0A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C31A-A68C-4861-A775-D551377A05AA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9D1C7-0223-41BF-9CEF-B592474A98B8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A922E-9E4B-4C83-9F24-89A0D2240C86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61CF-C1C7-4A8E-AE2B-0708395662BA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640D8-96FC-4448-B68A-E9D1B2F7D996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4221C-E95F-44F6-9403-9F507DCF134C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32F0C-6282-4EDF-BD31-305A665C4CBF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9ADF2-9710-42D5-8A6D-172F43390CC5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507EF-7CD8-4C76-8E88-B49ABE1DFAC3}" type="datetime1">
              <a:rPr lang="en-US" smtClean="0"/>
              <a:pPr/>
              <a:t>4/14/2011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8EEC7-12FE-4C14-8690-B3D4D71F9B3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The Elephant in the Living room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US" dirty="0" smtClean="0"/>
              <a:t>By </a:t>
            </a:r>
            <a:r>
              <a:rPr lang="en-US" dirty="0" err="1" smtClean="0"/>
              <a:t>Dimitri</a:t>
            </a:r>
            <a:r>
              <a:rPr lang="en-US" dirty="0" smtClean="0"/>
              <a:t> A. Christakis MD, MPH &amp; Frederick J. Zimmerman PHD</a:t>
            </a:r>
          </a:p>
          <a:p>
            <a:r>
              <a:rPr lang="en-US" sz="1300" dirty="0" err="1" smtClean="0"/>
              <a:t>Powerpoint</a:t>
            </a:r>
            <a:r>
              <a:rPr lang="en-US" sz="1300" dirty="0" smtClean="0"/>
              <a:t> created by Gale Cannon</a:t>
            </a:r>
          </a:p>
          <a:p>
            <a:r>
              <a:rPr lang="en-US" sz="1300" dirty="0" smtClean="0"/>
              <a:t>Family Program Specialist NWSISD</a:t>
            </a:r>
            <a:endParaRPr lang="en-US" sz="13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A1AC-98A6-4111-8076-5CF82929DAB1}" type="datetime1">
              <a:rPr lang="en-US" smtClean="0"/>
              <a:pPr/>
              <a:t>4/14/2011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How parenting styles can make the difference?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en-US" dirty="0" smtClean="0"/>
              <a:t>Strategies for parents to help their children get positives from the media.</a:t>
            </a:r>
          </a:p>
          <a:p>
            <a:r>
              <a:rPr lang="en-US" dirty="0" smtClean="0"/>
              <a:t>Ask Questions- How much TV do your children watch? What programs do they watch? How do they watch?</a:t>
            </a:r>
          </a:p>
          <a:p>
            <a:r>
              <a:rPr lang="en-US" dirty="0" smtClean="0"/>
              <a:t>Create a schedule for the amount of time your child can watch TV</a:t>
            </a:r>
          </a:p>
          <a:p>
            <a:r>
              <a:rPr lang="en-US" dirty="0" smtClean="0"/>
              <a:t>Restructure their viewing of unsuitable program</a:t>
            </a:r>
          </a:p>
          <a:p>
            <a:r>
              <a:rPr lang="en-US" dirty="0" smtClean="0"/>
              <a:t>Experiment with no TV for a week</a:t>
            </a:r>
          </a:p>
          <a:p>
            <a:r>
              <a:rPr lang="en-US" dirty="0" smtClean="0"/>
              <a:t>Restrict or eliminate TV on week nights</a:t>
            </a:r>
          </a:p>
          <a:p>
            <a:r>
              <a:rPr lang="en-US" dirty="0" smtClean="0"/>
              <a:t>Deemphasize the TV’s presence in your house</a:t>
            </a:r>
          </a:p>
          <a:p>
            <a:r>
              <a:rPr lang="en-US" dirty="0" smtClean="0"/>
              <a:t>Get it out of your child’s bedroom</a:t>
            </a:r>
          </a:p>
          <a:p>
            <a:r>
              <a:rPr lang="en-US" dirty="0" smtClean="0"/>
              <a:t>Discuss viewing at meal time and don’t eat with the TV on or in front of the TV</a:t>
            </a:r>
          </a:p>
          <a:p>
            <a:r>
              <a:rPr lang="en-US" dirty="0" smtClean="0"/>
              <a:t>Watch good programming together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Happy Taming the Elephant in the Living Room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C31A-A68C-4861-A775-D551377A05AA}" type="datetime1">
              <a:rPr lang="en-US" smtClean="0"/>
              <a:pPr/>
              <a:t>4/14/2011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Questions to look at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ln>
            <a:solidFill>
              <a:schemeClr val="tx2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What ages should children watch TV?</a:t>
            </a:r>
          </a:p>
          <a:p>
            <a:r>
              <a:rPr lang="en-US" dirty="0" smtClean="0"/>
              <a:t>How can kids get educational value out of TV?</a:t>
            </a:r>
          </a:p>
          <a:p>
            <a:r>
              <a:rPr lang="en-US" dirty="0" smtClean="0"/>
              <a:t>How to make TV work for your children’s behavior?</a:t>
            </a:r>
          </a:p>
          <a:p>
            <a:r>
              <a:rPr lang="en-US" dirty="0" smtClean="0"/>
              <a:t>How to make TV work for your children’s sleep?</a:t>
            </a:r>
          </a:p>
          <a:p>
            <a:r>
              <a:rPr lang="en-US" dirty="0" smtClean="0"/>
              <a:t>How to avoid obesity?</a:t>
            </a:r>
          </a:p>
          <a:p>
            <a:r>
              <a:rPr lang="en-US" dirty="0" smtClean="0"/>
              <a:t>Does TV displace dangerous activities and keep kids out of trouble or the opposite?</a:t>
            </a:r>
          </a:p>
          <a:p>
            <a:r>
              <a:rPr lang="en-US" dirty="0" smtClean="0"/>
              <a:t>What’s the captive wallet?</a:t>
            </a:r>
          </a:p>
          <a:p>
            <a:r>
              <a:rPr lang="en-US" dirty="0" smtClean="0"/>
              <a:t>How parenting styles make the difference?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36DD-BA06-44DF-B507-2BCF327D4CC3}" type="datetime1">
              <a:rPr lang="en-US" smtClean="0"/>
              <a:pPr/>
              <a:t>4/14/2011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At what stages should children watch TV?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tx2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Television watching is looked at as a contributing factor to the rise in ADHD diagnoses.</a:t>
            </a:r>
          </a:p>
          <a:p>
            <a:r>
              <a:rPr lang="en-US" dirty="0" smtClean="0"/>
              <a:t>Avoid television viewing for children age 2 and under</a:t>
            </a:r>
          </a:p>
          <a:p>
            <a:r>
              <a:rPr lang="en-US" dirty="0" smtClean="0"/>
              <a:t>Children age 2 and older choose show that engage through challenging and interesting content, not flashy graphics or a noisy soundtrack.</a:t>
            </a:r>
          </a:p>
          <a:p>
            <a:r>
              <a:rPr lang="en-US" dirty="0" smtClean="0"/>
              <a:t>Choose shows that are not  in rapid sequence</a:t>
            </a:r>
          </a:p>
          <a:p>
            <a:r>
              <a:rPr lang="en-US" dirty="0" smtClean="0"/>
              <a:t>To offset television viewing read, sing, play with block and so on.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E83DB-864B-4BD9-B31F-19D384ECA137}" type="datetime1">
              <a:rPr lang="en-US" smtClean="0"/>
              <a:pPr/>
              <a:t>4/14/2011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How can kids get educational value out of TV?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en-US" dirty="0" smtClean="0"/>
              <a:t>Seek out educational programs that work for your child. One of the best for younger children is Sesame Street.</a:t>
            </a:r>
          </a:p>
          <a:p>
            <a:r>
              <a:rPr lang="en-US" dirty="0" smtClean="0"/>
              <a:t>Ratings are not useful; don’t rely on them to tell you what’s appropriate for your child.</a:t>
            </a:r>
          </a:p>
          <a:p>
            <a:r>
              <a:rPr lang="en-US" dirty="0" smtClean="0"/>
              <a:t>Watch TV programs with your child to decide if it’s appropriate.</a:t>
            </a:r>
          </a:p>
          <a:p>
            <a:r>
              <a:rPr lang="en-US" dirty="0" smtClean="0"/>
              <a:t>Encourage your child to respond to the interactive parts of the program and find out what they liked.</a:t>
            </a:r>
          </a:p>
          <a:p>
            <a:r>
              <a:rPr lang="en-US" dirty="0" smtClean="0"/>
              <a:t>For preschoolers and older children try doing a tie-in activity to enhance learning.</a:t>
            </a:r>
          </a:p>
          <a:p>
            <a:r>
              <a:rPr lang="en-US" dirty="0" smtClean="0"/>
              <a:t>Don’t invite young children to watch your shows with you.</a:t>
            </a:r>
          </a:p>
          <a:p>
            <a:r>
              <a:rPr lang="en-US" dirty="0" smtClean="0"/>
              <a:t>Choose good documentaries to watch together.</a:t>
            </a:r>
          </a:p>
          <a:p>
            <a:r>
              <a:rPr lang="en-US" dirty="0" smtClean="0"/>
              <a:t>Don’t expect school age children to multitask with homework and television.</a:t>
            </a:r>
          </a:p>
          <a:p>
            <a:r>
              <a:rPr lang="en-US" dirty="0" smtClean="0"/>
              <a:t>Use other means of information other than television for news and current events.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C31A-A68C-4861-A775-D551377A05AA}" type="datetime1">
              <a:rPr lang="en-US" smtClean="0"/>
              <a:pPr/>
              <a:t>4/14/2011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How to make TV work for your children’s behavior?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 smtClean="0"/>
              <a:t>Three-Five Year Olds</a:t>
            </a:r>
          </a:p>
          <a:p>
            <a:r>
              <a:rPr lang="en-US" dirty="0" smtClean="0"/>
              <a:t>Avoid news programs</a:t>
            </a:r>
            <a:r>
              <a:rPr lang="en-US" dirty="0"/>
              <a:t> </a:t>
            </a:r>
            <a:r>
              <a:rPr lang="en-US" dirty="0" smtClean="0"/>
              <a:t>that include violence or reports of violence</a:t>
            </a:r>
          </a:p>
          <a:p>
            <a:r>
              <a:rPr lang="en-US" dirty="0" smtClean="0"/>
              <a:t>Don’t allow violent cartoons</a:t>
            </a:r>
          </a:p>
          <a:p>
            <a:r>
              <a:rPr lang="en-US" dirty="0" smtClean="0"/>
              <a:t>Watch programs with </a:t>
            </a:r>
            <a:r>
              <a:rPr lang="en-US" dirty="0" err="1" smtClean="0"/>
              <a:t>prosocial</a:t>
            </a:r>
            <a:r>
              <a:rPr lang="en-US" dirty="0" smtClean="0"/>
              <a:t> messages</a:t>
            </a:r>
          </a:p>
          <a:p>
            <a:r>
              <a:rPr lang="en-US" dirty="0" smtClean="0"/>
              <a:t>Emphasize the distinction between fantasy and reality </a:t>
            </a:r>
          </a:p>
          <a:p>
            <a:pPr>
              <a:buNone/>
            </a:pPr>
            <a:r>
              <a:rPr lang="en-US" dirty="0" smtClean="0"/>
              <a:t>Five – Ten Year Olds</a:t>
            </a:r>
          </a:p>
          <a:p>
            <a:r>
              <a:rPr lang="en-US" dirty="0" smtClean="0"/>
              <a:t>Avoid portrayals of realistic threats and dangers</a:t>
            </a:r>
          </a:p>
          <a:p>
            <a:r>
              <a:rPr lang="en-US" dirty="0" smtClean="0"/>
              <a:t>Minimize violent cartoons. Cartoons with rough an tumble play or fantasy violence are okay but no depictions of violence that may result in serious injury should be allowed</a:t>
            </a:r>
          </a:p>
          <a:p>
            <a:pPr>
              <a:buNone/>
            </a:pPr>
            <a:r>
              <a:rPr lang="en-US" dirty="0" smtClean="0"/>
              <a:t>Eleven Year Olds and Up</a:t>
            </a:r>
          </a:p>
          <a:p>
            <a:r>
              <a:rPr lang="en-US" dirty="0" smtClean="0"/>
              <a:t>Avoid horror movies, especially those that glamorize or sexualize violence</a:t>
            </a:r>
          </a:p>
          <a:p>
            <a:r>
              <a:rPr lang="en-US" dirty="0" smtClean="0"/>
              <a:t>If violent programming is selected make sure the violence has consequences</a:t>
            </a:r>
          </a:p>
          <a:p>
            <a:pPr>
              <a:buNone/>
            </a:pPr>
            <a:r>
              <a:rPr lang="en-US" dirty="0" smtClean="0"/>
              <a:t>All Ages</a:t>
            </a:r>
          </a:p>
          <a:p>
            <a:r>
              <a:rPr lang="en-US" dirty="0" smtClean="0"/>
              <a:t>Know what your child watches</a:t>
            </a:r>
          </a:p>
          <a:p>
            <a:r>
              <a:rPr lang="en-US" dirty="0" smtClean="0"/>
              <a:t>Discuss violence and its real world consequences</a:t>
            </a:r>
          </a:p>
          <a:p>
            <a:r>
              <a:rPr lang="en-US" dirty="0" smtClean="0"/>
              <a:t>Discuss positive behaviors you see on the media</a:t>
            </a:r>
          </a:p>
          <a:p>
            <a:r>
              <a:rPr lang="en-US" dirty="0" smtClean="0"/>
              <a:t>Present alternatives to violence on TV and other media</a:t>
            </a:r>
          </a:p>
          <a:p>
            <a:r>
              <a:rPr lang="en-US" dirty="0" smtClean="0"/>
              <a:t>Watch with them whenever possible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C31A-A68C-4861-A775-D551377A05AA}" type="datetime1">
              <a:rPr lang="en-US" smtClean="0"/>
              <a:pPr/>
              <a:t>4/14/2011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How to make TV work for your children’s sleep?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Trouble sleeping, reduce TV watching in the evenings or at least 3 hours before bedtime</a:t>
            </a:r>
          </a:p>
          <a:p>
            <a:r>
              <a:rPr lang="en-US" dirty="0" smtClean="0"/>
              <a:t>Take TV out of child’s room</a:t>
            </a:r>
          </a:p>
          <a:p>
            <a:r>
              <a:rPr lang="en-US" dirty="0" smtClean="0"/>
              <a:t>Avoid news for children younger than 10</a:t>
            </a:r>
          </a:p>
          <a:p>
            <a:r>
              <a:rPr lang="en-US" dirty="0" smtClean="0"/>
              <a:t>Talk to your children if they saw a scary movie</a:t>
            </a:r>
          </a:p>
          <a:p>
            <a:r>
              <a:rPr lang="en-US" dirty="0" smtClean="0"/>
              <a:t>Avoid frightening programming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C31A-A68C-4861-A775-D551377A05AA}" type="datetime1">
              <a:rPr lang="en-US" smtClean="0"/>
              <a:pPr/>
              <a:t>4/14/2011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How to avoid obesity?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Tips for children and parents of all ages</a:t>
            </a:r>
          </a:p>
          <a:p>
            <a:r>
              <a:rPr lang="en-US" dirty="0" smtClean="0"/>
              <a:t>Avoid snacking while watching TV or have healthy fruit and veggie snacks</a:t>
            </a:r>
          </a:p>
          <a:p>
            <a:r>
              <a:rPr lang="en-US" dirty="0" smtClean="0"/>
              <a:t>Don’t have meals in front of the TV</a:t>
            </a:r>
          </a:p>
          <a:p>
            <a:r>
              <a:rPr lang="en-US" dirty="0" smtClean="0"/>
              <a:t>Avoid commercial broadcasts as much as possible</a:t>
            </a:r>
          </a:p>
          <a:p>
            <a:r>
              <a:rPr lang="en-US" dirty="0" smtClean="0"/>
              <a:t>Challenge the claims of junk food commercials</a:t>
            </a:r>
          </a:p>
          <a:p>
            <a:r>
              <a:rPr lang="en-US" dirty="0" smtClean="0"/>
              <a:t>Reinforce positive nutrition messages</a:t>
            </a:r>
          </a:p>
          <a:p>
            <a:r>
              <a:rPr lang="en-US" dirty="0" smtClean="0"/>
              <a:t>Select programs that promote physical activities</a:t>
            </a:r>
          </a:p>
          <a:p>
            <a:r>
              <a:rPr lang="en-US" dirty="0" smtClean="0"/>
              <a:t>Save allotted TV times for periods when there are no other more active alternatives available</a:t>
            </a:r>
          </a:p>
          <a:p>
            <a:r>
              <a:rPr lang="en-US" dirty="0" smtClean="0"/>
              <a:t>Don’t give in to the pester power of your children to watch TV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C31A-A68C-4861-A775-D551377A05AA}" type="datetime1">
              <a:rPr lang="en-US" smtClean="0"/>
              <a:pPr/>
              <a:t>4/14/2011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Does TV help to place kids in trouble or the opposite?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Discuss with your children the positive and negative messages received on TV and other media</a:t>
            </a:r>
          </a:p>
          <a:p>
            <a:pPr>
              <a:buNone/>
            </a:pPr>
            <a:r>
              <a:rPr lang="en-US" dirty="0" smtClean="0"/>
              <a:t>Boys</a:t>
            </a:r>
          </a:p>
          <a:p>
            <a:r>
              <a:rPr lang="en-US" dirty="0" smtClean="0"/>
              <a:t>Superhero type behaviors and choices that can lead to experimenting with dangerous stunts</a:t>
            </a:r>
          </a:p>
          <a:p>
            <a:pPr>
              <a:buNone/>
            </a:pPr>
            <a:r>
              <a:rPr lang="en-US" dirty="0" smtClean="0"/>
              <a:t>Teens</a:t>
            </a:r>
          </a:p>
          <a:p>
            <a:r>
              <a:rPr lang="en-US" dirty="0" smtClean="0"/>
              <a:t>Discuss the consequences and choices around risky behavior; sexual, drug and alcohol use and violence, car chases etc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C31A-A68C-4861-A775-D551377A05AA}" type="datetime1">
              <a:rPr lang="en-US" smtClean="0"/>
              <a:pPr/>
              <a:t>4/14/2011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What’s the captive wallet?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Try and shield your children from the lure of TV ads that are attempting to capture their minds, hearts and your wallet</a:t>
            </a:r>
          </a:p>
          <a:p>
            <a:r>
              <a:rPr lang="en-US" dirty="0" smtClean="0"/>
              <a:t>Be firm about purchases and don’t allow the pester power to get to you</a:t>
            </a:r>
          </a:p>
          <a:p>
            <a:r>
              <a:rPr lang="en-US" dirty="0" smtClean="0"/>
              <a:t>Talk to children k-12grade about the power of the media and it’s purpose to capture your wallet</a:t>
            </a:r>
          </a:p>
          <a:p>
            <a:r>
              <a:rPr lang="en-US" dirty="0" smtClean="0"/>
              <a:t>When you watch TV with your kids point out the distortions and deceptions of marketing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C31A-A68C-4861-A775-D551377A05AA}" type="datetime1">
              <a:rPr lang="en-US" smtClean="0"/>
              <a:pPr/>
              <a:t>4/14/2011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865</Words>
  <Application>Microsoft Office PowerPoint</Application>
  <PresentationFormat>On-screen Show (4:3)</PresentationFormat>
  <Paragraphs>97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The Elephant in the Living room</vt:lpstr>
      <vt:lpstr>Questions to look at </vt:lpstr>
      <vt:lpstr>At what stages should children watch TV?</vt:lpstr>
      <vt:lpstr>How can kids get educational value out of TV?</vt:lpstr>
      <vt:lpstr>How to make TV work for your children’s behavior?</vt:lpstr>
      <vt:lpstr>How to make TV work for your children’s sleep?</vt:lpstr>
      <vt:lpstr>How to avoid obesity?</vt:lpstr>
      <vt:lpstr>Does TV help to place kids in trouble or the opposite?</vt:lpstr>
      <vt:lpstr>What’s the captive wallet?</vt:lpstr>
      <vt:lpstr>How parenting styles can make the difference?</vt:lpstr>
    </vt:vector>
  </TitlesOfParts>
  <Company>Northwest Suburban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Elephant in the Living room</dc:title>
  <dc:creator>Gale Cannon</dc:creator>
  <cp:lastModifiedBy>Gale Cannon</cp:lastModifiedBy>
  <cp:revision>13</cp:revision>
  <dcterms:created xsi:type="dcterms:W3CDTF">2009-12-10T18:58:56Z</dcterms:created>
  <dcterms:modified xsi:type="dcterms:W3CDTF">2011-04-14T15:12:42Z</dcterms:modified>
</cp:coreProperties>
</file>